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 Medium"/>
      <p:regular r:id="rId21"/>
    </p:embeddedFont>
    <p:embeddedFont>
      <p:font typeface="Roboto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Pericial de Ciberseguridad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9541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informe pericial ha sido elaborado con rigor técnico y conforme a los principios de objetividad, imparcialidad y veracidad exigidos legalmente. Se presenta una comprensión clara y progresiva de un incidente de ciberseguridad, incluyendo un informe ejecutivo y un informe técnico pericial detallado.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65075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03234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70916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64856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Informe escrito por: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Joan Navinés, Luis Delgado, Ignacio Camacho, Jesica Julia Olortegui y Juan Carlos Vico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492085"/>
            <a:ext cx="7497247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Anexo Técnico: Spyrix Free Keylogger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269" y="1319689"/>
            <a:ext cx="7891463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Spyrix Free Keylogger es una herramienta de monitoreo, con características que permiten un uso malicioso. Opera en segundo plano, siendo difícil de detectar.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6269" y="2093357"/>
            <a:ext cx="402550" cy="4025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2126813"/>
            <a:ext cx="268367" cy="335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07770" y="2154793"/>
            <a:ext cx="255270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Ocultación y Persistencia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07770" y="2541627"/>
            <a:ext cx="73099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instala de forma sigilosa. Utiliza claves de registro y tareas programadas para mantenerse activo e invisible.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26269" y="3471982"/>
            <a:ext cx="402550" cy="4025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3505438"/>
            <a:ext cx="268367" cy="3355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07770" y="3533418"/>
            <a:ext cx="2423755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Funciones de Monitoreo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207770" y="3920252"/>
            <a:ext cx="73099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 pulsaciones de teclado, capturas de pantalla, portapapeles y actividad de aplicaciones/navegadores.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26269" y="4850606"/>
            <a:ext cx="402550" cy="4025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1" y="4884063"/>
            <a:ext cx="268367" cy="3355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07770" y="4912043"/>
            <a:ext cx="316849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Almacenamiento y Transmisión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207770" y="5298877"/>
            <a:ext cx="73099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Almacena datos cifrados localmente. Las versiones completas permiten la exfiltración vía email, FTP o servicios en la nube.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26269" y="6229231"/>
            <a:ext cx="402550" cy="402550"/>
          </a:xfrm>
          <a:prstGeom prst="roundRect">
            <a:avLst>
              <a:gd name="adj" fmla="val 1867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01" y="6262688"/>
            <a:ext cx="268367" cy="33551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07770" y="6290667"/>
            <a:ext cx="223694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Potencial Malicioso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1207770" y="6677501"/>
            <a:ext cx="7309961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el robo de credenciales, espionaje corporativo y la violación de la privacidad de usuarios.</a:t>
            </a:r>
            <a:endParaRPr lang="en-US" sz="1400" dirty="0"/>
          </a:p>
        </p:txBody>
      </p:sp>
      <p:sp>
        <p:nvSpPr>
          <p:cNvPr id="21" name="Text 14"/>
          <p:cNvSpPr/>
          <p:nvPr/>
        </p:nvSpPr>
        <p:spPr>
          <a:xfrm>
            <a:off x="626269" y="7451169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12 - 16 del informe.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899" y="660321"/>
            <a:ext cx="7266027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Anexo Técnico: CVE-2017-0213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899" y="1610439"/>
            <a:ext cx="1284327" cy="1512213"/>
          </a:xfrm>
          <a:prstGeom prst="roundRect">
            <a:avLst>
              <a:gd name="adj" fmla="val 671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16581" y="2185988"/>
            <a:ext cx="28884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2208609" y="1815822"/>
            <a:ext cx="361223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Fallo de Escalada de Privilegios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208609" y="2260044"/>
            <a:ext cx="601110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CVE-2017-0213 es un fallo crítico en COM de Windows. Permite elevar privilegios locales.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105858" y="3113127"/>
            <a:ext cx="6216610" cy="11430"/>
          </a:xfrm>
          <a:prstGeom prst="roundRect">
            <a:avLst>
              <a:gd name="adj" fmla="val 754866"/>
            </a:avLst>
          </a:prstGeom>
          <a:solidFill>
            <a:srgbClr val="313E80"/>
          </a:solidFill>
          <a:ln/>
        </p:spPr>
      </p:sp>
      <p:sp>
        <p:nvSpPr>
          <p:cNvPr id="9" name="Shape 6"/>
          <p:cNvSpPr/>
          <p:nvPr/>
        </p:nvSpPr>
        <p:spPr>
          <a:xfrm>
            <a:off x="718899" y="3225284"/>
            <a:ext cx="2568654" cy="1840825"/>
          </a:xfrm>
          <a:prstGeom prst="roundRect">
            <a:avLst>
              <a:gd name="adj" fmla="val 468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858804" y="3965138"/>
            <a:ext cx="28884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3492937" y="3430667"/>
            <a:ext cx="3095149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Mecanismo de Explotación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3492937" y="3874889"/>
            <a:ext cx="472678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atacante manipula el IID en objetos COM serializados. Ejecuta código con permisos superiores.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90186" y="5056584"/>
            <a:ext cx="4932283" cy="11430"/>
          </a:xfrm>
          <a:prstGeom prst="roundRect">
            <a:avLst>
              <a:gd name="adj" fmla="val 754866"/>
            </a:avLst>
          </a:prstGeom>
          <a:solidFill>
            <a:srgbClr val="313E80"/>
          </a:solidFill>
          <a:ln/>
        </p:spPr>
      </p:sp>
      <p:sp>
        <p:nvSpPr>
          <p:cNvPr id="14" name="Shape 11"/>
          <p:cNvSpPr/>
          <p:nvPr/>
        </p:nvSpPr>
        <p:spPr>
          <a:xfrm>
            <a:off x="718899" y="5168741"/>
            <a:ext cx="3853101" cy="1840825"/>
          </a:xfrm>
          <a:prstGeom prst="roundRect">
            <a:avLst>
              <a:gd name="adj" fmla="val 468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501027" y="5908596"/>
            <a:ext cx="28884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4777383" y="5374124"/>
            <a:ext cx="256782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Impacto y Mitigación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4777383" y="5818346"/>
            <a:ext cx="3442335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Afecta a múltiples versiones de Windows. Parchear es la medida más eficaz.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18899" y="7240667"/>
            <a:ext cx="770620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17 - 19 del informe.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995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Conclusión y Preguntas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Sesión de Preguntas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Estamos disponibles para resolver cualquier duda que puedan tener.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Detallado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Toda la información está ampliada en el informe pericial completo y accesible.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 de la Presentación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Agradecemos sinceramente su valiosa atención. Ha sido un placer.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887968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Declaración de Conformidad y Metodología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2471261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7" y="2509540"/>
            <a:ext cx="306467" cy="3830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9101" y="254138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Rigor y Objetividad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379101" y="2983111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informe se elaboró con rigor técnico, objetividad, imparcialidad y veracidad, cumpliendo los Artículos 335 a 339 de la Ley 1/2000 de Enjuiciamiento Civil.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5089" y="4045387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4083665"/>
            <a:ext cx="306467" cy="3830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79101" y="4115514"/>
            <a:ext cx="282201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Estándares Reconocidos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79101" y="4557236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metodología se basó en UNE 197010:2015 (informes TIC), UNE 71506:2013 (análisis forense) e ISO/IEC 27037 (evidencias digitales).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5089" y="5619512"/>
            <a:ext cx="459700" cy="459700"/>
          </a:xfrm>
          <a:prstGeom prst="roundRect">
            <a:avLst>
              <a:gd name="adj" fmla="val 1866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7" y="5657790"/>
            <a:ext cx="306467" cy="3830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79101" y="568964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Normativa Aplicada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79101" y="6131362"/>
            <a:ext cx="704981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observó la LOPDGDD, el RGPD, el ENS (para el sector público) y el Artículo 197 ter del Código Penal en caso de delito.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5089" y="7014805"/>
            <a:ext cx="7713821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1 del informe.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545663"/>
            <a:ext cx="5895380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Componentes del Informe: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3" y="1463159"/>
            <a:ext cx="992029" cy="11905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759" y="1661517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Ejecutivo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884759" y="2090380"/>
            <a:ext cx="65648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Visión general del incidente para una audiencia no técnica.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3" y="2653665"/>
            <a:ext cx="992029" cy="11905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4759" y="2852023"/>
            <a:ext cx="291429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Técnico Detallado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884759" y="3280886"/>
            <a:ext cx="65648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forense y evidencias para expertos en ciberseguridad.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3" y="3844171"/>
            <a:ext cx="992029" cy="11905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4759" y="4042529"/>
            <a:ext cx="357116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Recomendaciones de Seguridad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884759" y="4471392"/>
            <a:ext cx="65648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Mejoras a implementar en la seguridad de la empresa.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3" y="5034677"/>
            <a:ext cx="992029" cy="11905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4759" y="5233035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Anexos Técnicos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884759" y="5661898"/>
            <a:ext cx="65648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Explicación del uso y funciones de las herramientas maliciosas usadas.</a:t>
            </a:r>
            <a:endParaRPr lang="en-US" sz="15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3" y="6225183"/>
            <a:ext cx="992029" cy="14606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84759" y="6423541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Fuentes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1884759" y="6852404"/>
            <a:ext cx="65648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Sitios web usados para complementar y contrastar las informaciones  del documento.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568" y="432554"/>
            <a:ext cx="3912037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Ejecutivo: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723543" y="1156216"/>
            <a:ext cx="22860" cy="6214586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876717" y="1320760"/>
            <a:ext cx="469344" cy="22860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547509" y="1156216"/>
            <a:ext cx="352068" cy="352068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7" y="1185505"/>
            <a:ext cx="234672" cy="2933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05903" y="1209913"/>
            <a:ext cx="2221349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Detección de la Anomalía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05903" y="1548170"/>
            <a:ext cx="7090529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17 de septiembre de 2020, se detectó una conexión no autorizada desde un equipo corporativo a una IP externa (spyrix.net) en Montreal, Canadá.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876717" y="2526149"/>
            <a:ext cx="469344" cy="22860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11" name="Shape 7"/>
          <p:cNvSpPr/>
          <p:nvPr/>
        </p:nvSpPr>
        <p:spPr>
          <a:xfrm>
            <a:off x="547509" y="2361605"/>
            <a:ext cx="352068" cy="352068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7" y="2390894"/>
            <a:ext cx="234672" cy="2933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05903" y="2415302"/>
            <a:ext cx="323873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Identificación del Software Malicioso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505903" y="2753558"/>
            <a:ext cx="7090529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investigación forense reveló que la conexión era generada por un "keylogger" (Spyrix Free Keylogger), software capaz de capturar pulsaciones de teclado y grabaciones de pantalla, enviando información sensible a un servidor remoto.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876717" y="3981807"/>
            <a:ext cx="469344" cy="22860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16" name="Shape 11"/>
          <p:cNvSpPr/>
          <p:nvPr/>
        </p:nvSpPr>
        <p:spPr>
          <a:xfrm>
            <a:off x="547509" y="3817263"/>
            <a:ext cx="352068" cy="352068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47" y="3846552"/>
            <a:ext cx="234672" cy="2933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05903" y="3870960"/>
            <a:ext cx="2200632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Instalación del Keylogger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505903" y="4209217"/>
            <a:ext cx="7090529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16 de septiembre de 2020, alrededor de las 11:18, el usuario "UsuarioMalo" instaló Spyrix Free Keylogger.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876717" y="5187196"/>
            <a:ext cx="469344" cy="22860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21" name="Shape 15"/>
          <p:cNvSpPr/>
          <p:nvPr/>
        </p:nvSpPr>
        <p:spPr>
          <a:xfrm>
            <a:off x="547509" y="5022652"/>
            <a:ext cx="352068" cy="352068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47" y="5051941"/>
            <a:ext cx="234672" cy="29337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505903" y="5076349"/>
            <a:ext cx="1955959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Método de Instalación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1505903" y="5414605"/>
            <a:ext cx="7090529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usó un ejecutable para escalar privilegios, explotando una vulnerabilidad por falta de actualizaciones de seguridad, obteniendo permisos de administrador para instalar el software.</a:t>
            </a:r>
            <a:endParaRPr lang="en-US" sz="1200" dirty="0"/>
          </a:p>
        </p:txBody>
      </p:sp>
      <p:sp>
        <p:nvSpPr>
          <p:cNvPr id="25" name="Shape 18"/>
          <p:cNvSpPr/>
          <p:nvPr/>
        </p:nvSpPr>
        <p:spPr>
          <a:xfrm>
            <a:off x="876717" y="6392585"/>
            <a:ext cx="469344" cy="22860"/>
          </a:xfrm>
          <a:prstGeom prst="roundRect">
            <a:avLst>
              <a:gd name="adj" fmla="val 287500"/>
            </a:avLst>
          </a:prstGeom>
          <a:solidFill>
            <a:srgbClr val="313E80"/>
          </a:solidFill>
          <a:ln/>
        </p:spPr>
      </p:sp>
      <p:sp>
        <p:nvSpPr>
          <p:cNvPr id="26" name="Shape 19"/>
          <p:cNvSpPr/>
          <p:nvPr/>
        </p:nvSpPr>
        <p:spPr>
          <a:xfrm>
            <a:off x="547509" y="6228040"/>
            <a:ext cx="352068" cy="352068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47" y="6257330"/>
            <a:ext cx="234672" cy="29337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505903" y="6281738"/>
            <a:ext cx="1955959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Vector de Infección</a:t>
            </a:r>
            <a:endParaRPr lang="en-US" sz="1500" dirty="0"/>
          </a:p>
        </p:txBody>
      </p:sp>
      <p:sp>
        <p:nvSpPr>
          <p:cNvPr id="29" name="Text 21"/>
          <p:cNvSpPr/>
          <p:nvPr/>
        </p:nvSpPr>
        <p:spPr>
          <a:xfrm>
            <a:off x="1505903" y="6619994"/>
            <a:ext cx="7090529" cy="75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programa llegó al equipo mediante la descarga directa de un archivo comprimido (software.rar) desde Mega, tras una serie de búsquedas en internet de herramientas de escalada de privilegios y keyloggers.</a:t>
            </a:r>
            <a:endParaRPr lang="en-US" sz="1200" dirty="0"/>
          </a:p>
        </p:txBody>
      </p:sp>
      <p:sp>
        <p:nvSpPr>
          <p:cNvPr id="30" name="Text 22"/>
          <p:cNvSpPr/>
          <p:nvPr/>
        </p:nvSpPr>
        <p:spPr>
          <a:xfrm>
            <a:off x="547568" y="7546777"/>
            <a:ext cx="804886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 Aplica a la página 2 del informe.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34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Técnico Pericial: Objeto del Informe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11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47364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09004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Determinar la existencia de software malicioso y el programa detrás de la conexión a la IP sospechosa.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93790" y="3671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860" y="3713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3749159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Establecer la fecha y el autor de la instalación del programa en el equipo corporativo.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4911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4953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4989314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Identificar el vector de infección y las posibles vulnerabilidades explotadas.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93790" y="61516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8860" y="61941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229469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Justificar todas las respuestas con las evidencias forenses obtenidas durante la investigación.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71932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4 del informe.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659" y="605314"/>
            <a:ext cx="7746683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Técnico Pericial: Metodología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4560570" y="2152412"/>
            <a:ext cx="22860" cy="4927878"/>
          </a:xfrm>
          <a:prstGeom prst="roundRect">
            <a:avLst>
              <a:gd name="adj" fmla="val 366757"/>
            </a:avLst>
          </a:prstGeom>
          <a:solidFill>
            <a:srgbClr val="313E80"/>
          </a:solidFill>
          <a:ln/>
        </p:spPr>
      </p:sp>
      <p:sp>
        <p:nvSpPr>
          <p:cNvPr id="5" name="Shape 2"/>
          <p:cNvSpPr/>
          <p:nvPr/>
        </p:nvSpPr>
        <p:spPr>
          <a:xfrm>
            <a:off x="3771543" y="2365534"/>
            <a:ext cx="598765" cy="22860"/>
          </a:xfrm>
          <a:prstGeom prst="roundRect">
            <a:avLst>
              <a:gd name="adj" fmla="val 366757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4347448" y="2152412"/>
            <a:ext cx="449104" cy="449104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38" y="2189857"/>
            <a:ext cx="299323" cy="3742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0956" y="2220992"/>
            <a:ext cx="259294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Adquisición en caliente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98659" y="2652593"/>
            <a:ext cx="2875240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Adquisición en caliente: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realizó una adquisición inicial con </a:t>
            </a:r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BrimorLabs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capturar evidencias.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773692" y="3563183"/>
            <a:ext cx="598765" cy="22860"/>
          </a:xfrm>
          <a:prstGeom prst="roundRect">
            <a:avLst>
              <a:gd name="adj" fmla="val 366757"/>
            </a:avLst>
          </a:prstGeom>
          <a:solidFill>
            <a:srgbClr val="313E80"/>
          </a:solidFill>
          <a:ln/>
        </p:spPr>
      </p:sp>
      <p:sp>
        <p:nvSpPr>
          <p:cNvPr id="11" name="Shape 7"/>
          <p:cNvSpPr/>
          <p:nvPr/>
        </p:nvSpPr>
        <p:spPr>
          <a:xfrm>
            <a:off x="4347448" y="3350062"/>
            <a:ext cx="449104" cy="449104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38" y="3387507"/>
            <a:ext cx="299323" cy="3742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70101" y="3418642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Análisis del sistema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5570101" y="3850243"/>
            <a:ext cx="2875240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Incluyó el examen de archivos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$MFT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FTK Imager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datos de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WinAudit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3771543" y="4595455"/>
            <a:ext cx="598765" cy="22860"/>
          </a:xfrm>
          <a:prstGeom prst="roundRect">
            <a:avLst>
              <a:gd name="adj" fmla="val 366757"/>
            </a:avLst>
          </a:prstGeom>
          <a:solidFill>
            <a:srgbClr val="313E80"/>
          </a:solidFill>
          <a:ln/>
        </p:spPr>
      </p:sp>
      <p:sp>
        <p:nvSpPr>
          <p:cNvPr id="16" name="Shape 11"/>
          <p:cNvSpPr/>
          <p:nvPr/>
        </p:nvSpPr>
        <p:spPr>
          <a:xfrm>
            <a:off x="4347448" y="4382333"/>
            <a:ext cx="449104" cy="449104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338" y="4419779"/>
            <a:ext cx="299323" cy="3742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78706" y="4450913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 y Procesos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698659" y="4882515"/>
            <a:ext cx="2875240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analizaron conexiones (</a:t>
            </a:r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netstat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TCPView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y ejecutables (</a:t>
            </a:r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PrcView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prefetch</a:t>
            </a:r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550" dirty="0"/>
          </a:p>
        </p:txBody>
      </p:sp>
      <p:sp>
        <p:nvSpPr>
          <p:cNvPr id="20" name="Shape 14"/>
          <p:cNvSpPr/>
          <p:nvPr/>
        </p:nvSpPr>
        <p:spPr>
          <a:xfrm>
            <a:off x="4773692" y="5627846"/>
            <a:ext cx="598765" cy="22860"/>
          </a:xfrm>
          <a:prstGeom prst="roundRect">
            <a:avLst>
              <a:gd name="adj" fmla="val 366757"/>
            </a:avLst>
          </a:prstGeom>
          <a:solidFill>
            <a:srgbClr val="313E80"/>
          </a:solidFill>
          <a:ln/>
        </p:spPr>
      </p:sp>
      <p:sp>
        <p:nvSpPr>
          <p:cNvPr id="21" name="Shape 15"/>
          <p:cNvSpPr/>
          <p:nvPr/>
        </p:nvSpPr>
        <p:spPr>
          <a:xfrm>
            <a:off x="4347448" y="5414724"/>
            <a:ext cx="449104" cy="449104"/>
          </a:xfrm>
          <a:prstGeom prst="roundRect">
            <a:avLst>
              <a:gd name="adj" fmla="val 1866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38" y="5452170"/>
            <a:ext cx="299323" cy="37421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70101" y="5483304"/>
            <a:ext cx="24951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Rastreo de Actividad</a:t>
            </a:r>
            <a:endParaRPr lang="en-US" sz="1950" dirty="0"/>
          </a:p>
        </p:txBody>
      </p:sp>
      <p:sp>
        <p:nvSpPr>
          <p:cNvPr id="24" name="Text 17"/>
          <p:cNvSpPr/>
          <p:nvPr/>
        </p:nvSpPr>
        <p:spPr>
          <a:xfrm>
            <a:off x="5570101" y="5914906"/>
            <a:ext cx="2875240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Historial de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DB Browser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logs de eventos y rutas de descargas.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698659" y="7304842"/>
            <a:ext cx="774668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4 - 5 del informe.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341" y="642938"/>
            <a:ext cx="5443180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Informe Técnico Pericial: Investigación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439341" y="1223486"/>
            <a:ext cx="8265319" cy="1472327"/>
          </a:xfrm>
          <a:prstGeom prst="roundRect">
            <a:avLst>
              <a:gd name="adj" fmla="val 358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2453" y="1356598"/>
            <a:ext cx="1569125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Software Malicioso: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2453" y="1627942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detectó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Spyrix Free Keylogger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capaz de capturar teclas, pantalla y datos sensibles.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572453" y="1872615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ejecutable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sps.exe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estableció conexión HTTPS con la IP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158.69.117.119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Confirmado por análisis de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netstat, TCPView, cports y PrcView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572453" y="2117288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Otros módulos identificados son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spkl.exe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spmm.exe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572453" y="2361962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carpeta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prefetch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evidencia la ejecución de estos archivos.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39341" y="2821305"/>
            <a:ext cx="8265319" cy="1472327"/>
          </a:xfrm>
          <a:prstGeom prst="roundRect">
            <a:avLst>
              <a:gd name="adj" fmla="val 358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2453" y="2954417"/>
            <a:ext cx="1569125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Autoría y Fecha: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72453" y="3225760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analizó el archivo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$MFT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FTK Imager para determinar la cronología de eventos.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572453" y="3470434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instalador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sfk_setup.exe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(Spyrix Free Keylogger) llegó el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16/09/2020 a las 11:18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572453" y="3715107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análisis del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$MFT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confirma su ejecución y ubicación en el sistema.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572453" y="3959781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usuario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UsuarioMalo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realizó 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escalada de privilegios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necesaria para la instalación.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439341" y="4419124"/>
            <a:ext cx="8265319" cy="1227653"/>
          </a:xfrm>
          <a:prstGeom prst="roundRect">
            <a:avLst>
              <a:gd name="adj" fmla="val 429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72453" y="4552236"/>
            <a:ext cx="1569125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Vector de Infección: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572453" y="4823579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historial de Chrome mostró búsquedas sobre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keyloggers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escalada de privilegios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572453" y="5068252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malware fue recibido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 correo electrónico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con archivos alojados en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Mega.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572453" y="5312926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 la carpeta de descargas se hallaron 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software.rar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COMPARTIDA.zip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contenían un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keylogger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el exploit 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pPr algn="l" indent="0" marL="0">
              <a:lnSpc>
                <a:spcPts val="1550"/>
              </a:lnSpc>
              <a:buNone/>
            </a:pPr>
            <a:r>
              <a:rPr lang="en-US" sz="950" b="1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VE-2017-0213_x86.exe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439341" y="5772269"/>
            <a:ext cx="8265319" cy="1472327"/>
          </a:xfrm>
          <a:prstGeom prst="roundRect">
            <a:avLst>
              <a:gd name="adj" fmla="val 358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72453" y="5905381"/>
            <a:ext cx="1778556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Vulnerabilidad Explotada: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572453" y="6176724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pesar de la política interna, se instaló el software mediante una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escalada de privilegios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572453" y="6421398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usuario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UsuarioMalo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utilizó el exploit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CVE-2017-0213_x86.exe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que aprovecha una falla en el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de Windows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25" name="Text 22"/>
          <p:cNvSpPr/>
          <p:nvPr/>
        </p:nvSpPr>
        <p:spPr>
          <a:xfrm>
            <a:off x="572453" y="6666071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vulnerabilidad era conocida y parcheada, pero el sistema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estaba actualizado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572453" y="6910745"/>
            <a:ext cx="799909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privilegios de administrador, el usuario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instaló el keylogger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439341" y="7385804"/>
            <a:ext cx="8265319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5 - 10 del informe.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531257"/>
            <a:ext cx="4435673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Conclusiones: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911" y="1351836"/>
            <a:ext cx="79021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la investigación forense realizada, se extraen las siguientes conclusiones: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11" y="1835229"/>
            <a:ext cx="443508" cy="4435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911" y="2500432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Software Identificado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20911" y="2884051"/>
            <a:ext cx="3840242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software malicioso presente en el equipo es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Spyrix Free Keylogger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el cual estuvo activo desde el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16/09/2020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47" y="1835229"/>
            <a:ext cx="443508" cy="4435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82847" y="2500432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Responsable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4682847" y="2884051"/>
            <a:ext cx="3840242" cy="113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UsuarioMalo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 el responsable de la instalación del software, ya que realizó las búsquedas, descargó el malware y efectuó la escalada de privilegios necesaria para su instalación.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1" y="4462939"/>
            <a:ext cx="443508" cy="4435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0911" y="5128141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Vector Inicial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0911" y="5511760"/>
            <a:ext cx="3840242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vector inicial de infección fue un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correo electrónico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desde donde se descargó el keylogger (identificado como software.rar) después de que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UsuarioMalo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realizara búsquedas de herramientas de escalada de privilegios.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847" y="4462939"/>
            <a:ext cx="443508" cy="44350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682847" y="5128141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Vulnerabilidad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4682847" y="5511760"/>
            <a:ext cx="3840242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instalación fue posible debido a la explotación de la vulnerabilidad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CVE-2017-0213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el COM de Windows 7, lo que permitió una escalada de privilegios. Esto sucedió debido a que los equipos no estaban actualizados con los últimos parches de seguridad. 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620911" y="7414379"/>
            <a:ext cx="7902178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10 del informe.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901065"/>
            <a:ext cx="6957060" cy="603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Recomendaciones de Seguridad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6" y="1794391"/>
            <a:ext cx="3895844" cy="772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9275" y="2760226"/>
            <a:ext cx="283083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Parchear Vulnerabilidades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9275" y="3177897"/>
            <a:ext cx="350960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Mantenga sistemas y aplicaciones actualizados. Esto previene la explotación de fallos conocidos.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4391"/>
            <a:ext cx="3895844" cy="7727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5119" y="2760226"/>
            <a:ext cx="307240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Whitelisting de Aplicaciones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65119" y="3177897"/>
            <a:ext cx="350960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Restrinja la ejecución de software no autorizado. Herramientas como AppLocker son esenciales.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6" y="4298275"/>
            <a:ext cx="3895844" cy="7727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9275" y="5264110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Filtrado de Correo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69275" y="5681782"/>
            <a:ext cx="350960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 soluciones robustas para el correo electrónico. Bloquee adjuntos maliciosos de forma proactiva.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98275"/>
            <a:ext cx="3895844" cy="7727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5119" y="5264110"/>
            <a:ext cx="2556629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Limitación de Permisos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65119" y="5681782"/>
            <a:ext cx="3509605" cy="927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 la instalación de software. Evite la elevación de privilegios sin la debida autorización.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76156" y="7019449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9D9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*Aplica a la página 11 del informe.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2025-06-14T15:14:00Z</dcterms:created>
  <dcterms:modified xsi:type="dcterms:W3CDTF">2025-06-14T15:14:00Z</dcterms:modified>
</cp:coreProperties>
</file>